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4" r:id="rId3"/>
    <p:sldId id="259" r:id="rId4"/>
    <p:sldId id="292" r:id="rId5"/>
    <p:sldId id="293" r:id="rId6"/>
    <p:sldId id="297" r:id="rId7"/>
    <p:sldId id="296" r:id="rId8"/>
    <p:sldId id="298" r:id="rId9"/>
    <p:sldId id="261" r:id="rId10"/>
    <p:sldId id="299" r:id="rId11"/>
    <p:sldId id="300" r:id="rId12"/>
    <p:sldId id="302" r:id="rId13"/>
    <p:sldId id="303" r:id="rId14"/>
    <p:sldId id="304" r:id="rId15"/>
    <p:sldId id="305" r:id="rId16"/>
    <p:sldId id="306" r:id="rId17"/>
    <p:sldId id="307" r:id="rId18"/>
    <p:sldId id="264" r:id="rId19"/>
    <p:sldId id="308" r:id="rId20"/>
    <p:sldId id="310" r:id="rId21"/>
    <p:sldId id="309" r:id="rId22"/>
    <p:sldId id="265" r:id="rId23"/>
    <p:sldId id="266" r:id="rId24"/>
    <p:sldId id="311" r:id="rId25"/>
    <p:sldId id="312" r:id="rId26"/>
    <p:sldId id="267" r:id="rId27"/>
    <p:sldId id="268" r:id="rId28"/>
    <p:sldId id="313" r:id="rId29"/>
    <p:sldId id="314" r:id="rId30"/>
    <p:sldId id="315" r:id="rId31"/>
    <p:sldId id="269" r:id="rId32"/>
    <p:sldId id="270" r:id="rId33"/>
    <p:sldId id="271" r:id="rId34"/>
    <p:sldId id="321" r:id="rId35"/>
    <p:sldId id="316" r:id="rId36"/>
    <p:sldId id="322" r:id="rId37"/>
    <p:sldId id="317" r:id="rId38"/>
    <p:sldId id="323" r:id="rId39"/>
    <p:sldId id="318" r:id="rId40"/>
    <p:sldId id="324" r:id="rId41"/>
    <p:sldId id="320" r:id="rId42"/>
    <p:sldId id="272" r:id="rId43"/>
    <p:sldId id="273" r:id="rId44"/>
    <p:sldId id="275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C432-CC4C-4AAE-9133-6DCFCD55FD79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FC4C-7F4C-4010-A197-CA2E1458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733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C432-CC4C-4AAE-9133-6DCFCD55FD79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FC4C-7F4C-4010-A197-CA2E1458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319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C432-CC4C-4AAE-9133-6DCFCD55FD79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FC4C-7F4C-4010-A197-CA2E1458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6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C432-CC4C-4AAE-9133-6DCFCD55FD79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FC4C-7F4C-4010-A197-CA2E1458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16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C432-CC4C-4AAE-9133-6DCFCD55FD79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FC4C-7F4C-4010-A197-CA2E1458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054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C432-CC4C-4AAE-9133-6DCFCD55FD79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FC4C-7F4C-4010-A197-CA2E1458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09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C432-CC4C-4AAE-9133-6DCFCD55FD79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FC4C-7F4C-4010-A197-CA2E1458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62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C432-CC4C-4AAE-9133-6DCFCD55FD79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FC4C-7F4C-4010-A197-CA2E1458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885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C432-CC4C-4AAE-9133-6DCFCD55FD79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FC4C-7F4C-4010-A197-CA2E1458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446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C432-CC4C-4AAE-9133-6DCFCD55FD79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FC4C-7F4C-4010-A197-CA2E1458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36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C432-CC4C-4AAE-9133-6DCFCD55FD79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FC4C-7F4C-4010-A197-CA2E1458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438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4C432-CC4C-4AAE-9133-6DCFCD55FD79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5FC4C-7F4C-4010-A197-CA2E1458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25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8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0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2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5097" y="177337"/>
            <a:ext cx="1136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 Narrow" panose="020B0606020202030204" pitchFamily="34" charset="0"/>
              </a:rPr>
              <a:t>Учебно-методический комплекс по учебному предмету «Музыкальная литература»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8310" y="483805"/>
            <a:ext cx="11511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 Narrow" panose="020B0606020202030204" pitchFamily="34" charset="0"/>
              </a:rPr>
              <a:t>дополнительных предпрофессиональных программ в области музыкального искусства преподавателя </a:t>
            </a:r>
          </a:p>
          <a:p>
            <a:pPr algn="ctr"/>
            <a:r>
              <a:rPr lang="ru-RU" b="1" i="1" dirty="0" smtClean="0">
                <a:latin typeface="Arial Narrow" panose="020B0606020202030204" pitchFamily="34" charset="0"/>
              </a:rPr>
              <a:t>МБУ </a:t>
            </a:r>
            <a:r>
              <a:rPr lang="ru-RU" b="1" i="1" dirty="0">
                <a:latin typeface="Arial Narrow" panose="020B0606020202030204" pitchFamily="34" charset="0"/>
              </a:rPr>
              <a:t>ДО ДШИ им. А. К. </a:t>
            </a:r>
            <a:r>
              <a:rPr lang="ru-RU" b="1" i="1" dirty="0" err="1" smtClean="0">
                <a:latin typeface="Arial Narrow" panose="020B0606020202030204" pitchFamily="34" charset="0"/>
              </a:rPr>
              <a:t>Лядова</a:t>
            </a:r>
            <a:r>
              <a:rPr lang="ru-RU" b="1" i="1" dirty="0" smtClean="0">
                <a:latin typeface="Arial Narrow" panose="020B0606020202030204" pitchFamily="34" charset="0"/>
              </a:rPr>
              <a:t> Савельевой </a:t>
            </a:r>
            <a:r>
              <a:rPr lang="ru-RU" b="1" i="1" dirty="0">
                <a:latin typeface="Arial Narrow" panose="020B0606020202030204" pitchFamily="34" charset="0"/>
              </a:rPr>
              <a:t>Т.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44" y="1254177"/>
            <a:ext cx="2018474" cy="26691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301" y="1193000"/>
            <a:ext cx="2362389" cy="27303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74" y="3979047"/>
            <a:ext cx="2243026" cy="26934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2865" y="1192999"/>
            <a:ext cx="2313298" cy="2723185"/>
          </a:xfrm>
          <a:prstGeom prst="rect">
            <a:avLst/>
          </a:prstGeom>
        </p:spPr>
      </p:pic>
      <p:pic>
        <p:nvPicPr>
          <p:cNvPr id="8" name="Picture 2" descr="Савельева Т. Тесты и задания по рус. муз. лит-ре + ответы. Комплект для педагог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42" y="3979047"/>
            <a:ext cx="2426572" cy="269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5" y="3965911"/>
            <a:ext cx="2694963" cy="264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6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086" y="146300"/>
            <a:ext cx="6538767" cy="646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6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644" y="141587"/>
            <a:ext cx="8265247" cy="645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0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342900"/>
            <a:ext cx="7543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7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14" y="314036"/>
            <a:ext cx="10594557" cy="627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8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31" y="571644"/>
            <a:ext cx="11213433" cy="485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8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143" y="208539"/>
            <a:ext cx="7985232" cy="63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286" y="591127"/>
            <a:ext cx="10147788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1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08" y="235205"/>
            <a:ext cx="9068165" cy="64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071" y="3710509"/>
            <a:ext cx="6409400" cy="28657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46" y="117187"/>
            <a:ext cx="7016895" cy="29562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393" y="3256964"/>
            <a:ext cx="2503951" cy="35155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3841" y="117187"/>
            <a:ext cx="2760671" cy="313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4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76" y="728447"/>
            <a:ext cx="7486650" cy="42767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587" y="728447"/>
            <a:ext cx="309562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6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25" y="1192998"/>
            <a:ext cx="3311566" cy="43790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301" y="1192999"/>
            <a:ext cx="3788960" cy="43790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071" y="1192998"/>
            <a:ext cx="3719922" cy="43790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5097" y="177337"/>
            <a:ext cx="11364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 Narrow" panose="020B0606020202030204" pitchFamily="34" charset="0"/>
              </a:rPr>
              <a:t>Учебно-методический комплекс по учебному предмету «Музыкальная литература».</a:t>
            </a:r>
            <a:endParaRPr lang="en-US" b="1" i="1" dirty="0" smtClean="0">
              <a:latin typeface="Arial Narrow" panose="020B0606020202030204" pitchFamily="34" charset="0"/>
            </a:endParaRPr>
          </a:p>
          <a:p>
            <a:pPr algn="ctr"/>
            <a:r>
              <a:rPr lang="ru-RU" b="1" i="1" dirty="0" smtClean="0">
                <a:latin typeface="Arial Narrow" panose="020B0606020202030204" pitchFamily="34" charset="0"/>
              </a:rPr>
              <a:t>Опорные конспекты</a:t>
            </a:r>
          </a:p>
        </p:txBody>
      </p:sp>
    </p:spTree>
    <p:extLst>
      <p:ext uri="{BB962C8B-B14F-4D97-AF65-F5344CB8AC3E}">
        <p14:creationId xmlns:p14="http://schemas.microsoft.com/office/powerpoint/2010/main" val="56985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25354" t="12500" r="55575"/>
          <a:stretch/>
        </p:blipFill>
        <p:spPr>
          <a:xfrm>
            <a:off x="6231119" y="3488600"/>
            <a:ext cx="5693026" cy="32830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492"/>
          <a:stretch/>
        </p:blipFill>
        <p:spPr>
          <a:xfrm>
            <a:off x="4023343" y="3488600"/>
            <a:ext cx="4123129" cy="30554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65" y="3488599"/>
            <a:ext cx="3885676" cy="30554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880" y="69991"/>
            <a:ext cx="7475376" cy="334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6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50" y="665162"/>
            <a:ext cx="9368611" cy="4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0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839" y="117747"/>
            <a:ext cx="8340490" cy="48698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34" y="117746"/>
            <a:ext cx="3152941" cy="48698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724" y="5274884"/>
            <a:ext cx="7460403" cy="14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273" y="369455"/>
            <a:ext cx="9231300" cy="591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9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84" y="102803"/>
            <a:ext cx="9735449" cy="662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6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841" y="119276"/>
            <a:ext cx="9349374" cy="66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2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5" y="161128"/>
            <a:ext cx="9898970" cy="65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1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4726" y="360218"/>
            <a:ext cx="117117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Тесты и задания по музыкальной литературе с ответами для педагога.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Издательство «Композитор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20" y="1586829"/>
            <a:ext cx="3109048" cy="3733317"/>
          </a:xfrm>
          <a:prstGeom prst="rect">
            <a:avLst/>
          </a:prstGeom>
        </p:spPr>
      </p:pic>
      <p:pic>
        <p:nvPicPr>
          <p:cNvPr id="8" name="Picture 2" descr="Савельева Т. Тесты и задания по рус. муз. лит-ре + ответы. Комплект для педагог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849" y="1586829"/>
            <a:ext cx="3363461" cy="37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35" y="1586828"/>
            <a:ext cx="3802790" cy="373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ompozitor.spb.ru/images/First_pages-pdf/note-748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29" y="91984"/>
            <a:ext cx="4785880" cy="661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ompozitor.spb.ru/images/First_pages-pdf/note-7480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345" y="91984"/>
            <a:ext cx="4825181" cy="661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76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ompozitor.spb.ru/images/First_pages-pdf/note-7480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12" y="95776"/>
            <a:ext cx="4805124" cy="66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compozitor.spb.ru/images/First_pages-pdf/note-7480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458" y="136160"/>
            <a:ext cx="4819542" cy="657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70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164" y="215469"/>
            <a:ext cx="7777018" cy="647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0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ompozitor.spb.ru/images/First_pages-pdf/note-7480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65" y="146364"/>
            <a:ext cx="4805301" cy="655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ompozitor.spb.ru/images/First_pages-pdf/note-7480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749" y="146364"/>
            <a:ext cx="4735910" cy="655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75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ompozitor.spb.ru/news/2020/sav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111" y="231775"/>
            <a:ext cx="8373148" cy="627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08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ompozitor.spb.ru/news/2020/sav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26" y="184992"/>
            <a:ext cx="7707085" cy="577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49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1272" y="157018"/>
            <a:ext cx="10529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Медиапособия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музыкальной литературе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090880"/>
              </p:ext>
            </p:extLst>
          </p:nvPr>
        </p:nvGraphicFramePr>
        <p:xfrm>
          <a:off x="897031" y="723383"/>
          <a:ext cx="10725364" cy="6033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Acrobat Document" r:id="rId3" imgW="7315200" imgH="4114800" progId="AcroExch.Document.DC">
                  <p:embed/>
                </p:oleObj>
              </mc:Choice>
              <mc:Fallback>
                <p:oleObj name="Acrobat Document" r:id="rId3" imgW="7315200" imgH="4114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7031" y="723383"/>
                        <a:ext cx="10725364" cy="6033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768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" y="0"/>
            <a:ext cx="12142710" cy="67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7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414667"/>
              </p:ext>
            </p:extLst>
          </p:nvPr>
        </p:nvGraphicFramePr>
        <p:xfrm>
          <a:off x="1755" y="0"/>
          <a:ext cx="1219024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Acrobat Document" r:id="rId3" imgW="7315200" imgH="4114800" progId="AcroExch.Document.DC">
                  <p:embed/>
                </p:oleObj>
              </mc:Choice>
              <mc:Fallback>
                <p:oleObj name="Acrobat Document" r:id="rId3" imgW="7315200" imgH="4114800" progId="AcroExch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5" y="0"/>
                        <a:ext cx="1219024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626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" y="-1"/>
            <a:ext cx="12099719" cy="677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9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21904"/>
              </p:ext>
            </p:extLst>
          </p:nvPr>
        </p:nvGraphicFramePr>
        <p:xfrm>
          <a:off x="17524" y="0"/>
          <a:ext cx="12174476" cy="6848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Acrobat Document" r:id="rId3" imgW="7315200" imgH="4114800" progId="AcroExch.Document.DC">
                  <p:embed/>
                </p:oleObj>
              </mc:Choice>
              <mc:Fallback>
                <p:oleObj name="Acrobat Document" r:id="rId3" imgW="7315200" imgH="4114800" progId="AcroExch.Document.DC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4" y="0"/>
                        <a:ext cx="12174476" cy="6848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980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12" y="-1"/>
            <a:ext cx="12220011" cy="685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0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558593"/>
              </p:ext>
            </p:extLst>
          </p:nvPr>
        </p:nvGraphicFramePr>
        <p:xfrm>
          <a:off x="0" y="-8821"/>
          <a:ext cx="12191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Acrobat Document" r:id="rId3" imgW="7315200" imgH="4114800" progId="AcroExch.Document.DC">
                  <p:embed/>
                </p:oleObj>
              </mc:Choice>
              <mc:Fallback>
                <p:oleObj name="Acrobat Document" r:id="rId3" imgW="7315200" imgH="4114800" progId="AcroExch.Document.DC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8821"/>
                        <a:ext cx="12191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838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867" y="461819"/>
            <a:ext cx="9689479" cy="56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7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5137" y="3671375"/>
            <a:ext cx="1087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Л. Бетховен. Соната № 8 «</a:t>
            </a:r>
            <a:r>
              <a:rPr lang="ru-RU" sz="2400" b="1" i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Патетическая»</a:t>
            </a:r>
          </a:p>
          <a:p>
            <a:pPr algn="ctr"/>
            <a:endParaRPr lang="ru-RU" sz="2400" dirty="0"/>
          </a:p>
        </p:txBody>
      </p:sp>
      <p:pic>
        <p:nvPicPr>
          <p:cNvPr id="5" name="Бетховен Соната № 8 г.п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1246" y="78377"/>
            <a:ext cx="6280176" cy="352984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7046" y="4086873"/>
            <a:ext cx="9735671" cy="954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  <a:buSzPts val="1200"/>
              <a:tabLst>
                <a:tab pos="419100" algn="l"/>
              </a:tabLst>
            </a:pPr>
            <a:r>
              <a:rPr lang="ru-RU" sz="2400" b="1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 первого элемента вырастает стремительная главная партия </a:t>
            </a:r>
            <a:endParaRPr lang="ru-RU" sz="2400" b="1" i="1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800"/>
              </a:spcAft>
              <a:buSzPts val="1200"/>
              <a:tabLst>
                <a:tab pos="419100" algn="l"/>
              </a:tabLst>
            </a:pPr>
            <a:r>
              <a:rPr lang="ru-RU" sz="2400" b="1" i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(«</a:t>
            </a:r>
            <a:r>
              <a:rPr lang="ru-RU" sz="2400" b="1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бурно вздымающиеся волны»).</a:t>
            </a:r>
            <a:endParaRPr lang="ru-RU" sz="2400" b="1" i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Николай Николаевич\AppData\Local\Microsoft\Windows\INetCache\Content.Word\потетич 1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745" y="5211772"/>
            <a:ext cx="8313177" cy="101997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4344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1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0578" cy="678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" y="0"/>
            <a:ext cx="12215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7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mg-fotki.yandex.ru/get/29815/55182939.23c/0_148e3f_a836bb81_ori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" y="-1"/>
            <a:ext cx="12191392" cy="685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3mu.ru/wp-content/uploads/2019/05/nadpis-09-0019-i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91" y="1789836"/>
            <a:ext cx="10206182" cy="157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83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33" y="368299"/>
            <a:ext cx="10460718" cy="585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3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66" y="637309"/>
            <a:ext cx="11543306" cy="503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8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877" y="177184"/>
            <a:ext cx="7398905" cy="641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9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030" y="148327"/>
            <a:ext cx="7022068" cy="65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737" y="142301"/>
            <a:ext cx="7807226" cy="647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1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85</Words>
  <Application>Microsoft Office PowerPoint</Application>
  <PresentationFormat>Широкоэкранный</PresentationFormat>
  <Paragraphs>11</Paragraphs>
  <Slides>44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Arial</vt:lpstr>
      <vt:lpstr>Arial Narrow</vt:lpstr>
      <vt:lpstr>Calibri</vt:lpstr>
      <vt:lpstr>Calibri Light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40</cp:revision>
  <dcterms:created xsi:type="dcterms:W3CDTF">2022-04-19T23:52:14Z</dcterms:created>
  <dcterms:modified xsi:type="dcterms:W3CDTF">2022-04-21T20:44:00Z</dcterms:modified>
</cp:coreProperties>
</file>